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87" r:id="rId23"/>
    <p:sldId id="277" r:id="rId24"/>
    <p:sldId id="288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44E"/>
    <a:srgbClr val="333333"/>
    <a:srgbClr val="EDE9A2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E1D7C-E1C5-46FE-95FE-455C0DC8ADF0}" v="3" dt="2021-06-16T20:02:48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9" autoAdjust="0"/>
    <p:restoredTop sz="96374" autoAdjust="0"/>
  </p:normalViewPr>
  <p:slideViewPr>
    <p:cSldViewPr snapToGrid="0">
      <p:cViewPr>
        <p:scale>
          <a:sx n="66" d="100"/>
          <a:sy n="66" d="100"/>
        </p:scale>
        <p:origin x="978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Ferreira" userId="1d8f5d9bad536c26" providerId="LiveId" clId="{1F7E1D7C-E1C5-46FE-95FE-455C0DC8ADF0}"/>
    <pc:docChg chg="addSld delSld modSld sldOrd">
      <pc:chgData name="Mateus Ferreira" userId="1d8f5d9bad536c26" providerId="LiveId" clId="{1F7E1D7C-E1C5-46FE-95FE-455C0DC8ADF0}" dt="2021-06-16T20:02:59.271" v="6" actId="2696"/>
      <pc:docMkLst>
        <pc:docMk/>
      </pc:docMkLst>
      <pc:sldChg chg="del ord">
        <pc:chgData name="Mateus Ferreira" userId="1d8f5d9bad536c26" providerId="LiveId" clId="{1F7E1D7C-E1C5-46FE-95FE-455C0DC8ADF0}" dt="2021-06-16T20:02:59.271" v="6" actId="2696"/>
        <pc:sldMkLst>
          <pc:docMk/>
          <pc:sldMk cId="3460392279" sldId="266"/>
        </pc:sldMkLst>
      </pc:sldChg>
      <pc:sldChg chg="add del setBg">
        <pc:chgData name="Mateus Ferreira" userId="1d8f5d9bad536c26" providerId="LiveId" clId="{1F7E1D7C-E1C5-46FE-95FE-455C0DC8ADF0}" dt="2021-06-16T20:02:56.242" v="5" actId="2696"/>
        <pc:sldMkLst>
          <pc:docMk/>
          <pc:sldMk cId="4071898477" sldId="286"/>
        </pc:sldMkLst>
      </pc:sldChg>
      <pc:sldChg chg="add setBg">
        <pc:chgData name="Mateus Ferreira" userId="1d8f5d9bad536c26" providerId="LiveId" clId="{1F7E1D7C-E1C5-46FE-95FE-455C0DC8ADF0}" dt="2021-06-16T20:02:48.795" v="4"/>
        <pc:sldMkLst>
          <pc:docMk/>
          <pc:sldMk cId="3381889918" sldId="28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107608"/>
        <c:axId val="313109568"/>
      </c:lineChart>
      <c:catAx>
        <c:axId val="313107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10956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10956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107608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110744"/>
        <c:axId val="313111528"/>
      </c:lineChart>
      <c:catAx>
        <c:axId val="313110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111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1311152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3110744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9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Algoritmo/Site_Institucional_Agro_Cane_Thais/AgroCane_Home_Oficial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14.wdp"/><Relationship Id="rId3" Type="http://schemas.openxmlformats.org/officeDocument/2006/relationships/image" Target="../media/image2.png"/><Relationship Id="rId7" Type="http://schemas.microsoft.com/office/2007/relationships/hdphoto" Target="../media/hdphoto11.wdp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5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=""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=""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=""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=""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=""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=""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=""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=""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=""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=""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=""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=""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=""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=""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=""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=""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=""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=""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=""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=""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=""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=""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=""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=""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=""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=""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=""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=""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=""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=""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=""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=""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=""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=""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hlinkClick r:id="rId3" action="ppaction://hlinkfile"/>
            <a:extLst>
              <a:ext uri="{FF2B5EF4-FFF2-40B4-BE49-F238E27FC236}">
                <a16:creationId xmlns=""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=""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=""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=""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=""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=""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=""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=""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=""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=""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=""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=""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=""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=""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=""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=""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=""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=""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=""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=""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=""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="" xmlns:a16="http://schemas.microsoft.com/office/drawing/2014/main" id="{B63BE24B-4707-415B-AE10-C656340AC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1214128"/>
            <a:ext cx="8411749" cy="44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=""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=""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=""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=""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=""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=""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342828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=""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4384307" y="5191608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=""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4606324" y="48711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=""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4606324" y="5191607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=""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>
            <a:off x="7382967" y="5191607"/>
            <a:ext cx="492297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0BD4A48D-7769-4DF8-886D-20941E7B1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" r="5284" b="3717"/>
          <a:stretch/>
        </p:blipFill>
        <p:spPr>
          <a:xfrm>
            <a:off x="4809033" y="3864478"/>
            <a:ext cx="2573934" cy="2601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300483" y="2328686"/>
            <a:ext cx="1674463" cy="3054682"/>
            <a:chOff x="2478268" y="2412723"/>
            <a:chExt cx="1674463" cy="3054682"/>
          </a:xfrm>
        </p:grpSpPr>
        <p:sp>
          <p:nvSpPr>
            <p:cNvPr id="41" name="Retângulo 40">
              <a:extLst>
                <a:ext uri="{FF2B5EF4-FFF2-40B4-BE49-F238E27FC236}">
                  <a16:creationId xmlns=""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78268" y="2412723"/>
              <a:ext cx="1674463" cy="305468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=""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51"/>
            <a:stretch/>
          </p:blipFill>
          <p:spPr>
            <a:xfrm>
              <a:off x="2557080" y="2462142"/>
              <a:ext cx="1516837" cy="2030779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=""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254163" y="2320895"/>
            <a:ext cx="1676343" cy="3062473"/>
            <a:chOff x="10105818" y="2360803"/>
            <a:chExt cx="1676343" cy="3062473"/>
          </a:xfrm>
        </p:grpSpPr>
        <p:sp>
          <p:nvSpPr>
            <p:cNvPr id="45" name="Retângulo 44">
              <a:extLst>
                <a:ext uri="{FF2B5EF4-FFF2-40B4-BE49-F238E27FC236}">
                  <a16:creationId xmlns=""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3"/>
              <a:ext cx="1676343" cy="3062473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=""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78"/>
            <a:stretch/>
          </p:blipFill>
          <p:spPr>
            <a:xfrm>
              <a:off x="10175458" y="2407637"/>
              <a:ext cx="1537061" cy="2021391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=""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268640" y="2320895"/>
            <a:ext cx="1676343" cy="3035442"/>
            <a:chOff x="4396806" y="2360803"/>
            <a:chExt cx="1676343" cy="3035442"/>
          </a:xfrm>
        </p:grpSpPr>
        <p:sp>
          <p:nvSpPr>
            <p:cNvPr id="42" name="Retângulo 41">
              <a:extLst>
                <a:ext uri="{FF2B5EF4-FFF2-40B4-BE49-F238E27FC236}">
                  <a16:creationId xmlns=""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3"/>
              <a:ext cx="1676343" cy="303544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=""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9"/>
            <a:stretch/>
          </p:blipFill>
          <p:spPr>
            <a:xfrm>
              <a:off x="4466446" y="2407638"/>
              <a:ext cx="1537061" cy="2022692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=""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8254329" y="2322917"/>
            <a:ext cx="1676343" cy="3060452"/>
            <a:chOff x="8202814" y="2360803"/>
            <a:chExt cx="1676343" cy="3060452"/>
          </a:xfrm>
        </p:grpSpPr>
        <p:sp>
          <p:nvSpPr>
            <p:cNvPr id="44" name="Retângulo 43">
              <a:extLst>
                <a:ext uri="{FF2B5EF4-FFF2-40B4-BE49-F238E27FC236}">
                  <a16:creationId xmlns=""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3"/>
              <a:ext cx="1676343" cy="3060452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=""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09"/>
            <a:stretch/>
          </p:blipFill>
          <p:spPr>
            <a:xfrm>
              <a:off x="8272454" y="2407637"/>
              <a:ext cx="1537061" cy="2005301"/>
            </a:xfrm>
            <a:prstGeom prst="rect">
              <a:avLst/>
            </a:prstGeom>
          </p:spPr>
        </p:pic>
      </p:grpSp>
      <p:sp>
        <p:nvSpPr>
          <p:cNvPr id="54" name="Retângulo 53">
            <a:extLst>
              <a:ext uri="{FF2B5EF4-FFF2-40B4-BE49-F238E27FC236}">
                <a16:creationId xmlns=""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=""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6254495" y="2335048"/>
            <a:ext cx="1676343" cy="3048321"/>
            <a:chOff x="6306631" y="2363805"/>
            <a:chExt cx="1676343" cy="3048321"/>
          </a:xfrm>
        </p:grpSpPr>
        <p:sp>
          <p:nvSpPr>
            <p:cNvPr id="43" name="Retângulo 42">
              <a:extLst>
                <a:ext uri="{FF2B5EF4-FFF2-40B4-BE49-F238E27FC236}">
                  <a16:creationId xmlns=""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5"/>
              <a:ext cx="1676343" cy="3048321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=""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4"/>
            <a:stretch/>
          </p:blipFill>
          <p:spPr>
            <a:xfrm>
              <a:off x="6367284" y="2407636"/>
              <a:ext cx="1555035" cy="2010241"/>
            </a:xfrm>
            <a:prstGeom prst="rect">
              <a:avLst/>
            </a:prstGeom>
          </p:spPr>
        </p:pic>
      </p:grpSp>
      <p:sp>
        <p:nvSpPr>
          <p:cNvPr id="28" name="Retângulo: Cantos Arredondados 46">
            <a:extLst>
              <a:ext uri="{FF2B5EF4-FFF2-40B4-BE49-F238E27FC236}">
                <a16:creationId xmlns=""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3719480" y="687200"/>
            <a:ext cx="4753035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– Papéis Executados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2774462" y="4343863"/>
            <a:ext cx="58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CEO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4259314" y="4974933"/>
            <a:ext cx="17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Desenvolvedora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0314589" y="4692969"/>
            <a:ext cx="16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610E"/>
                </a:solidFill>
              </a:rPr>
              <a:t>Analista Junior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306699" y="2335049"/>
            <a:ext cx="1676343" cy="3035441"/>
            <a:chOff x="306699" y="2335049"/>
            <a:chExt cx="1676343" cy="3035441"/>
          </a:xfrm>
        </p:grpSpPr>
        <p:grpSp>
          <p:nvGrpSpPr>
            <p:cNvPr id="3" name="Agrupar 2">
              <a:extLst>
                <a:ext uri="{FF2B5EF4-FFF2-40B4-BE49-F238E27FC236}">
                  <a16:creationId xmlns="" xmlns:a16="http://schemas.microsoft.com/office/drawing/2014/main" id="{59B91163-5E3A-447F-92BD-E57636CE122E}"/>
                </a:ext>
              </a:extLst>
            </p:cNvPr>
            <p:cNvGrpSpPr/>
            <p:nvPr/>
          </p:nvGrpSpPr>
          <p:grpSpPr>
            <a:xfrm>
              <a:off x="306699" y="2335049"/>
              <a:ext cx="1676343" cy="3035441"/>
              <a:chOff x="577156" y="2360806"/>
              <a:chExt cx="1676343" cy="3035441"/>
            </a:xfrm>
          </p:grpSpPr>
          <p:sp>
            <p:nvSpPr>
              <p:cNvPr id="2" name="Retângulo 1">
                <a:extLst>
                  <a:ext uri="{FF2B5EF4-FFF2-40B4-BE49-F238E27FC236}">
                    <a16:creationId xmlns="" xmlns:a16="http://schemas.microsoft.com/office/drawing/2014/main" id="{E35C72CE-A801-4B5B-98EB-A36275B7DB15}"/>
                  </a:ext>
                </a:extLst>
              </p:cNvPr>
              <p:cNvSpPr/>
              <p:nvPr/>
            </p:nvSpPr>
            <p:spPr>
              <a:xfrm>
                <a:off x="577156" y="2360806"/>
                <a:ext cx="1676343" cy="3035441"/>
              </a:xfrm>
              <a:prstGeom prst="rect">
                <a:avLst/>
              </a:prstGeom>
              <a:solidFill>
                <a:srgbClr val="EDE9A2"/>
              </a:solidFill>
              <a:ln>
                <a:solidFill>
                  <a:srgbClr val="EDE9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7" name="Imagem 26">
                <a:extLst>
                  <a:ext uri="{FF2B5EF4-FFF2-40B4-BE49-F238E27FC236}">
                    <a16:creationId xmlns="" xmlns:a16="http://schemas.microsoft.com/office/drawing/2014/main" id="{934FB240-79CB-4245-81EB-197CC624B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119"/>
              <a:stretch/>
            </p:blipFill>
            <p:spPr>
              <a:xfrm>
                <a:off x="646796" y="2407638"/>
                <a:ext cx="1537061" cy="2022694"/>
              </a:xfrm>
              <a:prstGeom prst="rect">
                <a:avLst/>
              </a:prstGeom>
            </p:spPr>
          </p:pic>
        </p:grpSp>
        <p:sp>
          <p:nvSpPr>
            <p:cNvPr id="29" name="CaixaDeTexto 28"/>
            <p:cNvSpPr txBox="1"/>
            <p:nvPr/>
          </p:nvSpPr>
          <p:spPr>
            <a:xfrm>
              <a:off x="830984" y="4439905"/>
              <a:ext cx="618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>
                  <a:solidFill>
                    <a:srgbClr val="00610E"/>
                  </a:solidFill>
                </a:rPr>
                <a:t>CEO</a:t>
              </a:r>
              <a:endParaRPr lang="pt-BR" b="1" dirty="0">
                <a:solidFill>
                  <a:srgbClr val="00610E"/>
                </a:solidFill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605865" y="4778459"/>
              <a:ext cx="1068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>
                  <a:solidFill>
                    <a:srgbClr val="00610E"/>
                  </a:solidFill>
                </a:rPr>
                <a:t>Analista</a:t>
              </a:r>
              <a:endParaRPr lang="pt-BR" b="1" dirty="0">
                <a:solidFill>
                  <a:srgbClr val="00610E"/>
                </a:solidFill>
              </a:endParaRPr>
            </a:p>
          </p:txBody>
        </p:sp>
      </p:grpSp>
      <p:sp>
        <p:nvSpPr>
          <p:cNvPr id="13" name="CaixaDeTexto 12"/>
          <p:cNvSpPr txBox="1"/>
          <p:nvPr/>
        </p:nvSpPr>
        <p:spPr>
          <a:xfrm>
            <a:off x="2601848" y="4949824"/>
            <a:ext cx="10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Analista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611812" y="4624571"/>
            <a:ext cx="129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Suporte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4625325" y="4701708"/>
            <a:ext cx="10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Analista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798726" y="4417452"/>
            <a:ext cx="79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DBA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6795459" y="4535994"/>
            <a:ext cx="79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DBA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6303222" y="4893918"/>
            <a:ext cx="17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Desenvolvedor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8278938" y="4916312"/>
            <a:ext cx="17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Desenvolvedor</a:t>
            </a:r>
            <a:endParaRPr lang="pt-BR" b="1" dirty="0">
              <a:solidFill>
                <a:srgbClr val="00610E"/>
              </a:solidFill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8595365" y="4508303"/>
            <a:ext cx="10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610E"/>
                </a:solidFill>
              </a:rPr>
              <a:t>Analista</a:t>
            </a:r>
            <a:endParaRPr lang="pt-BR" b="1" dirty="0">
              <a:solidFill>
                <a:srgbClr val="0061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=""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=""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=""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DHT11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=""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=""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=""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=""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=""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=""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=""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=""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=""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=""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=""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=""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=""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=""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=""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=""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=""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=""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=""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=""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=""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=""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=""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=""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=""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=""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=""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=""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="" xmlns:a16="http://schemas.microsoft.com/office/drawing/2014/main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="" xmlns:a16="http://schemas.microsoft.com/office/drawing/2014/main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="" xmlns:a16="http://schemas.microsoft.com/office/drawing/2014/main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75BDA7E9-B739-439A-82C3-7283FCACD250}"/>
              </a:ext>
            </a:extLst>
          </p:cNvPr>
          <p:cNvSpPr/>
          <p:nvPr/>
        </p:nvSpPr>
        <p:spPr>
          <a:xfrm>
            <a:off x="4161673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7644BE92-0238-421B-BFFB-2F50E531B43F}"/>
              </a:ext>
            </a:extLst>
          </p:cNvPr>
          <p:cNvSpPr/>
          <p:nvPr/>
        </p:nvSpPr>
        <p:spPr>
          <a:xfrm>
            <a:off x="6394074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="" xmlns:a16="http://schemas.microsoft.com/office/drawing/2014/main" id="{A78197DB-41C1-4EDF-899C-CFF3F622B6B9}"/>
              </a:ext>
            </a:extLst>
          </p:cNvPr>
          <p:cNvSpPr/>
          <p:nvPr/>
        </p:nvSpPr>
        <p:spPr>
          <a:xfrm>
            <a:off x="3007423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="" xmlns:a16="http://schemas.microsoft.com/office/drawing/2014/main" id="{AA446AE0-ECE8-4A49-B195-9737A70DFC43}"/>
              </a:ext>
            </a:extLst>
          </p:cNvPr>
          <p:cNvSpPr/>
          <p:nvPr/>
        </p:nvSpPr>
        <p:spPr>
          <a:xfrm>
            <a:off x="5239824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="" xmlns:a16="http://schemas.microsoft.com/office/drawing/2014/main" id="{A3162375-4EFA-445C-A684-075C27AAE91F}"/>
              </a:ext>
            </a:extLst>
          </p:cNvPr>
          <p:cNvSpPr/>
          <p:nvPr/>
        </p:nvSpPr>
        <p:spPr>
          <a:xfrm>
            <a:off x="7472226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="" xmlns:a16="http://schemas.microsoft.com/office/drawing/2014/main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="" xmlns:a16="http://schemas.microsoft.com/office/drawing/2014/main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="" xmlns:a16="http://schemas.microsoft.com/office/drawing/2014/main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89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=""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=""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=""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=""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=""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=""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=""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=""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65DBE874-F6B2-4C60-95E8-ADC5F56641B6}"/>
              </a:ext>
            </a:extLst>
          </p:cNvPr>
          <p:cNvSpPr/>
          <p:nvPr/>
        </p:nvSpPr>
        <p:spPr>
          <a:xfrm>
            <a:off x="2466199" y="2326999"/>
            <a:ext cx="744742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Inserir Print do GitHub organizado</a:t>
            </a:r>
          </a:p>
          <a:p>
            <a:pPr algn="ctr"/>
            <a:r>
              <a:rPr lang="pt-B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(com url)</a:t>
            </a:r>
            <a:endParaRPr lang="pt-BR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FBCDDAC3-402C-438B-B8D9-E948EFEB37C3}"/>
              </a:ext>
            </a:extLst>
          </p:cNvPr>
          <p:cNvSpPr/>
          <p:nvPr/>
        </p:nvSpPr>
        <p:spPr>
          <a:xfrm>
            <a:off x="6814772" y="1934817"/>
            <a:ext cx="1556707" cy="1378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457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Imagem 8">
            <a:hlinkClick r:id="rId5"/>
            <a:extLst>
              <a:ext uri="{FF2B5EF4-FFF2-40B4-BE49-F238E27FC236}">
                <a16:creationId xmlns=""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10" name="Imagem 9">
            <a:hlinkClick r:id="rId7"/>
            <a:extLst>
              <a:ext uri="{FF2B5EF4-FFF2-40B4-BE49-F238E27FC236}">
                <a16:creationId xmlns=""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11" name="Imagem 10">
            <a:hlinkClick r:id="rId9"/>
            <a:extLst>
              <a:ext uri="{FF2B5EF4-FFF2-40B4-BE49-F238E27FC236}">
                <a16:creationId xmlns=""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3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=""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=""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=""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=""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=""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=""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=""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=""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=""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=""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=""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=""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=""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=""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=""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=""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=""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=""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=""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=""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=""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=""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=""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=""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=""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=""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=""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=""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=""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=""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=""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=""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=""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=""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=""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=""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=""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=""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=""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=""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=""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=""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=""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=""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=""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=""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=""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=""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=""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=""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=""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=""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=""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=""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=""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=""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=""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=""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=""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=""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=""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=""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=""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=""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=""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=""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=""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=""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=""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=""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=""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=""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=""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=""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=""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=""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=""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=""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=""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=""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1846767"/>
            <a:chOff x="6347246" y="3883892"/>
            <a:chExt cx="2075988" cy="1846767"/>
          </a:xfrm>
        </p:grpSpPr>
        <p:sp>
          <p:nvSpPr>
            <p:cNvPr id="110" name="Retângulo 109">
              <a:extLst>
                <a:ext uri="{FF2B5EF4-FFF2-40B4-BE49-F238E27FC236}">
                  <a16:creationId xmlns=""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265376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=""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=""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=""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=""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=""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=""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=""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=""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=""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=""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=""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=""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=""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=""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=""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Agrupar 24">
            <a:extLst>
              <a:ext uri="{FF2B5EF4-FFF2-40B4-BE49-F238E27FC236}">
                <a16:creationId xmlns:a16="http://schemas.microsoft.com/office/drawing/2014/main" xmlns="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xmlns="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62" name="Agrupar 16">
              <a:extLst>
                <a:ext uri="{FF2B5EF4-FFF2-40B4-BE49-F238E27FC236}">
                  <a16:creationId xmlns:a16="http://schemas.microsoft.com/office/drawing/2014/main" xmlns="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69" name="Imagem 168">
                <a:extLst>
                  <a:ext uri="{FF2B5EF4-FFF2-40B4-BE49-F238E27FC236}">
                    <a16:creationId xmlns:a16="http://schemas.microsoft.com/office/drawing/2014/main" xmlns="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70" name="Retângulo 169">
                <a:extLst>
                  <a:ext uri="{FF2B5EF4-FFF2-40B4-BE49-F238E27FC236}">
                    <a16:creationId xmlns:a16="http://schemas.microsoft.com/office/drawing/2014/main" xmlns="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1" name="CaixaDeTexto 170">
                <a:extLst>
                  <a:ext uri="{FF2B5EF4-FFF2-40B4-BE49-F238E27FC236}">
                    <a16:creationId xmlns:a16="http://schemas.microsoft.com/office/drawing/2014/main" xmlns="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63" name="Agrupar 18">
              <a:extLst>
                <a:ext uri="{FF2B5EF4-FFF2-40B4-BE49-F238E27FC236}">
                  <a16:creationId xmlns:a16="http://schemas.microsoft.com/office/drawing/2014/main" xmlns="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167" name="Picture 4">
                <a:extLst>
                  <a:ext uri="{FF2B5EF4-FFF2-40B4-BE49-F238E27FC236}">
                    <a16:creationId xmlns:a16="http://schemas.microsoft.com/office/drawing/2014/main" xmlns="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xmlns="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4" name="CaixaDeTexto 163">
              <a:extLst>
                <a:ext uri="{FF2B5EF4-FFF2-40B4-BE49-F238E27FC236}">
                  <a16:creationId xmlns:a16="http://schemas.microsoft.com/office/drawing/2014/main" xmlns="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CaixaDeTexto 151">
              <a:extLst>
                <a:ext uri="{FF2B5EF4-FFF2-40B4-BE49-F238E27FC236}">
                  <a16:creationId xmlns:a16="http://schemas.microsoft.com/office/drawing/2014/main" xmlns="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166" name="CaixaDeTexto 151">
              <a:extLst>
                <a:ext uri="{FF2B5EF4-FFF2-40B4-BE49-F238E27FC236}">
                  <a16:creationId xmlns:a16="http://schemas.microsoft.com/office/drawing/2014/main" xmlns="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172" name="Agrupar 53">
            <a:extLst>
              <a:ext uri="{FF2B5EF4-FFF2-40B4-BE49-F238E27FC236}">
                <a16:creationId xmlns:a16="http://schemas.microsoft.com/office/drawing/2014/main" xmlns="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173" name="Retângulo 172">
              <a:extLst>
                <a:ext uri="{FF2B5EF4-FFF2-40B4-BE49-F238E27FC236}">
                  <a16:creationId xmlns:a16="http://schemas.microsoft.com/office/drawing/2014/main" xmlns="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4" name="Agrupar 38">
              <a:extLst>
                <a:ext uri="{FF2B5EF4-FFF2-40B4-BE49-F238E27FC236}">
                  <a16:creationId xmlns:a16="http://schemas.microsoft.com/office/drawing/2014/main" xmlns="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181" name="Agrupar 43">
                <a:extLst>
                  <a:ext uri="{FF2B5EF4-FFF2-40B4-BE49-F238E27FC236}">
                    <a16:creationId xmlns:a16="http://schemas.microsoft.com/office/drawing/2014/main" xmlns="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183" name="Elipse 182">
                  <a:extLst>
                    <a:ext uri="{FF2B5EF4-FFF2-40B4-BE49-F238E27FC236}">
                      <a16:creationId xmlns:a16="http://schemas.microsoft.com/office/drawing/2014/main" xmlns="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4" name="Elipse 183">
                  <a:extLst>
                    <a:ext uri="{FF2B5EF4-FFF2-40B4-BE49-F238E27FC236}">
                      <a16:creationId xmlns:a16="http://schemas.microsoft.com/office/drawing/2014/main" xmlns="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182" name="Picture 2" descr="ícone Servidor Livre de Windows 8 Icon">
                <a:extLst>
                  <a:ext uri="{FF2B5EF4-FFF2-40B4-BE49-F238E27FC236}">
                    <a16:creationId xmlns:a16="http://schemas.microsoft.com/office/drawing/2014/main" xmlns="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5" name="Agrupar 39">
              <a:extLst>
                <a:ext uri="{FF2B5EF4-FFF2-40B4-BE49-F238E27FC236}">
                  <a16:creationId xmlns:a16="http://schemas.microsoft.com/office/drawing/2014/main" xmlns="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179" name="Elipse 178">
                <a:extLst>
                  <a:ext uri="{FF2B5EF4-FFF2-40B4-BE49-F238E27FC236}">
                    <a16:creationId xmlns:a16="http://schemas.microsoft.com/office/drawing/2014/main" xmlns="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80" name="Imagem 179">
                <a:extLst>
                  <a:ext uri="{FF2B5EF4-FFF2-40B4-BE49-F238E27FC236}">
                    <a16:creationId xmlns:a16="http://schemas.microsoft.com/office/drawing/2014/main" xmlns="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176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xmlns="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CaixaDeTexto 176">
              <a:extLst>
                <a:ext uri="{FF2B5EF4-FFF2-40B4-BE49-F238E27FC236}">
                  <a16:creationId xmlns:a16="http://schemas.microsoft.com/office/drawing/2014/main" xmlns="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CaixaDeTexto 151">
              <a:extLst>
                <a:ext uri="{FF2B5EF4-FFF2-40B4-BE49-F238E27FC236}">
                  <a16:creationId xmlns:a16="http://schemas.microsoft.com/office/drawing/2014/main" xmlns="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185" name="Retângulo 184">
            <a:extLst>
              <a:ext uri="{FF2B5EF4-FFF2-40B4-BE49-F238E27FC236}">
                <a16:creationId xmlns:a16="http://schemas.microsoft.com/office/drawing/2014/main" xmlns="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86" name="CaixaDeTexto 116">
            <a:extLst>
              <a:ext uri="{FF2B5EF4-FFF2-40B4-BE49-F238E27FC236}">
                <a16:creationId xmlns:a16="http://schemas.microsoft.com/office/drawing/2014/main" xmlns="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87" name="CaixaDeTexto 117">
            <a:extLst>
              <a:ext uri="{FF2B5EF4-FFF2-40B4-BE49-F238E27FC236}">
                <a16:creationId xmlns:a16="http://schemas.microsoft.com/office/drawing/2014/main" xmlns="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188" name="Agrupar 73">
            <a:extLst>
              <a:ext uri="{FF2B5EF4-FFF2-40B4-BE49-F238E27FC236}">
                <a16:creationId xmlns:a16="http://schemas.microsoft.com/office/drawing/2014/main" xmlns="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189" name="Elipse 188">
              <a:extLst>
                <a:ext uri="{FF2B5EF4-FFF2-40B4-BE49-F238E27FC236}">
                  <a16:creationId xmlns:a16="http://schemas.microsoft.com/office/drawing/2014/main" xmlns="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90" name="Imagem 189">
              <a:extLst>
                <a:ext uri="{FF2B5EF4-FFF2-40B4-BE49-F238E27FC236}">
                  <a16:creationId xmlns:a16="http://schemas.microsoft.com/office/drawing/2014/main" xmlns="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191" name="Conector reto 190">
            <a:extLst>
              <a:ext uri="{FF2B5EF4-FFF2-40B4-BE49-F238E27FC236}">
                <a16:creationId xmlns:a16="http://schemas.microsoft.com/office/drawing/2014/main" xmlns="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>
            <a:extLst>
              <a:ext uri="{FF2B5EF4-FFF2-40B4-BE49-F238E27FC236}">
                <a16:creationId xmlns:a16="http://schemas.microsoft.com/office/drawing/2014/main" xmlns="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Agrupar 67">
            <a:extLst>
              <a:ext uri="{FF2B5EF4-FFF2-40B4-BE49-F238E27FC236}">
                <a16:creationId xmlns:a16="http://schemas.microsoft.com/office/drawing/2014/main" xmlns="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194" name="Picture 18">
              <a:extLst>
                <a:ext uri="{FF2B5EF4-FFF2-40B4-BE49-F238E27FC236}">
                  <a16:creationId xmlns:a16="http://schemas.microsoft.com/office/drawing/2014/main" xmlns="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5" name="CaixaDeTexto 194">
              <a:extLst>
                <a:ext uri="{FF2B5EF4-FFF2-40B4-BE49-F238E27FC236}">
                  <a16:creationId xmlns:a16="http://schemas.microsoft.com/office/drawing/2014/main" xmlns="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196" name="Agrupar 96">
            <a:extLst>
              <a:ext uri="{FF2B5EF4-FFF2-40B4-BE49-F238E27FC236}">
                <a16:creationId xmlns:a16="http://schemas.microsoft.com/office/drawing/2014/main" xmlns="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197" name="Agrupar 92">
              <a:extLst>
                <a:ext uri="{FF2B5EF4-FFF2-40B4-BE49-F238E27FC236}">
                  <a16:creationId xmlns:a16="http://schemas.microsoft.com/office/drawing/2014/main" xmlns="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199" name="Agrupar 91">
                <a:extLst>
                  <a:ext uri="{FF2B5EF4-FFF2-40B4-BE49-F238E27FC236}">
                    <a16:creationId xmlns:a16="http://schemas.microsoft.com/office/drawing/2014/main" xmlns="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201" name="Retângulo 200">
                  <a:extLst>
                    <a:ext uri="{FF2B5EF4-FFF2-40B4-BE49-F238E27FC236}">
                      <a16:creationId xmlns:a16="http://schemas.microsoft.com/office/drawing/2014/main" xmlns="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02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xmlns="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3" name="Picture 10">
                  <a:extLst>
                    <a:ext uri="{FF2B5EF4-FFF2-40B4-BE49-F238E27FC236}">
                      <a16:creationId xmlns:a16="http://schemas.microsoft.com/office/drawing/2014/main" xmlns="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4" name="Picture 12">
                  <a:extLst>
                    <a:ext uri="{FF2B5EF4-FFF2-40B4-BE49-F238E27FC236}">
                      <a16:creationId xmlns:a16="http://schemas.microsoft.com/office/drawing/2014/main" xmlns="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xmlns="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xmlns="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xmlns="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8" name="Picture 20">
                  <a:extLst>
                    <a:ext uri="{FF2B5EF4-FFF2-40B4-BE49-F238E27FC236}">
                      <a16:creationId xmlns:a16="http://schemas.microsoft.com/office/drawing/2014/main" xmlns="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9" name="Picture 24">
                  <a:extLst>
                    <a:ext uri="{FF2B5EF4-FFF2-40B4-BE49-F238E27FC236}">
                      <a16:creationId xmlns:a16="http://schemas.microsoft.com/office/drawing/2014/main" xmlns="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0" name="CaixaDeTexto 209">
                  <a:extLst>
                    <a:ext uri="{FF2B5EF4-FFF2-40B4-BE49-F238E27FC236}">
                      <a16:creationId xmlns:a16="http://schemas.microsoft.com/office/drawing/2014/main" xmlns="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200" name="CaixaDeTexto 151">
                <a:extLst>
                  <a:ext uri="{FF2B5EF4-FFF2-40B4-BE49-F238E27FC236}">
                    <a16:creationId xmlns:a16="http://schemas.microsoft.com/office/drawing/2014/main" xmlns="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198" name="Picture 14" descr="Wifi icon - Free download on Iconfinder">
              <a:extLst>
                <a:ext uri="{FF2B5EF4-FFF2-40B4-BE49-F238E27FC236}">
                  <a16:creationId xmlns:a16="http://schemas.microsoft.com/office/drawing/2014/main" xmlns="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1" name="Agrupar 95">
            <a:extLst>
              <a:ext uri="{FF2B5EF4-FFF2-40B4-BE49-F238E27FC236}">
                <a16:creationId xmlns:a16="http://schemas.microsoft.com/office/drawing/2014/main" xmlns="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212" name="Agrupar 31">
              <a:extLst>
                <a:ext uri="{FF2B5EF4-FFF2-40B4-BE49-F238E27FC236}">
                  <a16:creationId xmlns:a16="http://schemas.microsoft.com/office/drawing/2014/main" xmlns="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214" name="Agrupar 29">
                <a:extLst>
                  <a:ext uri="{FF2B5EF4-FFF2-40B4-BE49-F238E27FC236}">
                    <a16:creationId xmlns:a16="http://schemas.microsoft.com/office/drawing/2014/main" xmlns="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16" name="Retângulo 215">
                  <a:extLst>
                    <a:ext uri="{FF2B5EF4-FFF2-40B4-BE49-F238E27FC236}">
                      <a16:creationId xmlns:a16="http://schemas.microsoft.com/office/drawing/2014/main" xmlns="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1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xmlns="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8" name="CaixaDeTexto 217">
                  <a:extLst>
                    <a:ext uri="{FF2B5EF4-FFF2-40B4-BE49-F238E27FC236}">
                      <a16:creationId xmlns:a16="http://schemas.microsoft.com/office/drawing/2014/main" xmlns="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5" name="CaixaDeTexto 151">
                <a:extLst>
                  <a:ext uri="{FF2B5EF4-FFF2-40B4-BE49-F238E27FC236}">
                    <a16:creationId xmlns:a16="http://schemas.microsoft.com/office/drawing/2014/main" xmlns="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213" name="Picture 14" descr="Wifi icon - Free download on Iconfinder">
              <a:extLst>
                <a:ext uri="{FF2B5EF4-FFF2-40B4-BE49-F238E27FC236}">
                  <a16:creationId xmlns:a16="http://schemas.microsoft.com/office/drawing/2014/main" xmlns="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9" name="Retângulo 218">
            <a:extLst>
              <a:ext uri="{FF2B5EF4-FFF2-40B4-BE49-F238E27FC236}">
                <a16:creationId xmlns:a16="http://schemas.microsoft.com/office/drawing/2014/main" xmlns="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xmlns="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>
            <a:extLst>
              <a:ext uri="{FF2B5EF4-FFF2-40B4-BE49-F238E27FC236}">
                <a16:creationId xmlns:a16="http://schemas.microsoft.com/office/drawing/2014/main" xmlns="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2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xmlns="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4" descr="NodeJS Ícone - Download Grátis, PNG e Vetores">
            <a:extLst>
              <a:ext uri="{FF2B5EF4-FFF2-40B4-BE49-F238E27FC236}">
                <a16:creationId xmlns:a16="http://schemas.microsoft.com/office/drawing/2014/main" xmlns="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694998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Conector reto 223">
            <a:extLst>
              <a:ext uri="{FF2B5EF4-FFF2-40B4-BE49-F238E27FC236}">
                <a16:creationId xmlns:a16="http://schemas.microsoft.com/office/drawing/2014/main" xmlns="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xmlns="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4" descr="NodeJS Ícone - Download Grátis, PNG e Vetores">
            <a:extLst>
              <a:ext uri="{FF2B5EF4-FFF2-40B4-BE49-F238E27FC236}">
                <a16:creationId xmlns:a16="http://schemas.microsoft.com/office/drawing/2014/main" xmlns="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CaixaDeTexto 226">
            <a:extLst>
              <a:ext uri="{FF2B5EF4-FFF2-40B4-BE49-F238E27FC236}">
                <a16:creationId xmlns:a16="http://schemas.microsoft.com/office/drawing/2014/main" xmlns="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Envia-dados (API)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xmlns="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</p:txBody>
      </p:sp>
      <p:cxnSp>
        <p:nvCxnSpPr>
          <p:cNvPr id="229" name="Conector reto 228">
            <a:extLst>
              <a:ext uri="{FF2B5EF4-FFF2-40B4-BE49-F238E27FC236}">
                <a16:creationId xmlns:a16="http://schemas.microsoft.com/office/drawing/2014/main" xmlns="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>
            <a:extLst>
              <a:ext uri="{FF2B5EF4-FFF2-40B4-BE49-F238E27FC236}">
                <a16:creationId xmlns:a16="http://schemas.microsoft.com/office/drawing/2014/main" xmlns="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CaixaDeTexto 151">
            <a:extLst>
              <a:ext uri="{FF2B5EF4-FFF2-40B4-BE49-F238E27FC236}">
                <a16:creationId xmlns:a16="http://schemas.microsoft.com/office/drawing/2014/main" xmlns="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xmlns="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=""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=""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=""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=""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=""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=""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=""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88235"/>
              </p:ext>
            </p:extLst>
          </p:nvPr>
        </p:nvGraphicFramePr>
        <p:xfrm>
          <a:off x="1759975" y="1249843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=""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=""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=""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Requisitos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=""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=""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=""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706</Words>
  <Application>Microsoft Office PowerPoint</Application>
  <PresentationFormat>Widescreen</PresentationFormat>
  <Paragraphs>330</Paragraphs>
  <Slides>24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Conta da Microsoft</cp:lastModifiedBy>
  <cp:revision>85</cp:revision>
  <dcterms:created xsi:type="dcterms:W3CDTF">2021-04-19T23:05:58Z</dcterms:created>
  <dcterms:modified xsi:type="dcterms:W3CDTF">2021-06-17T07:01:07Z</dcterms:modified>
</cp:coreProperties>
</file>